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9" r:id="rId3"/>
    <p:sldId id="370" r:id="rId4"/>
    <p:sldId id="374" r:id="rId5"/>
    <p:sldId id="336" r:id="rId6"/>
    <p:sldId id="371" r:id="rId7"/>
    <p:sldId id="372" r:id="rId8"/>
    <p:sldId id="388" r:id="rId9"/>
    <p:sldId id="394" r:id="rId10"/>
    <p:sldId id="378" r:id="rId11"/>
    <p:sldId id="368" r:id="rId12"/>
    <p:sldId id="375" r:id="rId13"/>
    <p:sldId id="376" r:id="rId14"/>
    <p:sldId id="382" r:id="rId15"/>
    <p:sldId id="377" r:id="rId16"/>
    <p:sldId id="395" r:id="rId17"/>
    <p:sldId id="369" r:id="rId18"/>
    <p:sldId id="386" r:id="rId19"/>
    <p:sldId id="387" r:id="rId20"/>
    <p:sldId id="396" r:id="rId21"/>
    <p:sldId id="359" r:id="rId22"/>
    <p:sldId id="383" r:id="rId23"/>
    <p:sldId id="389" r:id="rId24"/>
    <p:sldId id="384" r:id="rId25"/>
    <p:sldId id="390" r:id="rId26"/>
    <p:sldId id="385" r:id="rId27"/>
    <p:sldId id="391" r:id="rId28"/>
    <p:sldId id="397" r:id="rId29"/>
    <p:sldId id="380" r:id="rId30"/>
    <p:sldId id="34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99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395"/>
            <p14:sldId id="369"/>
            <p14:sldId id="386"/>
            <p14:sldId id="387"/>
            <p14:sldId id="396"/>
            <p14:sldId id="359"/>
            <p14:sldId id="383"/>
            <p14:sldId id="389"/>
            <p14:sldId id="384"/>
            <p14:sldId id="390"/>
            <p14:sldId id="385"/>
            <p14:sldId id="391"/>
            <p14:sldId id="397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43"/>
    <p:restoredTop sz="79199" autoAdjust="0"/>
  </p:normalViewPr>
  <p:slideViewPr>
    <p:cSldViewPr snapToGrid="0" snapToObjects="1">
      <p:cViewPr varScale="1">
        <p:scale>
          <a:sx n="142" d="100"/>
          <a:sy n="142" d="100"/>
        </p:scale>
        <p:origin x="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7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linting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unit testing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watch window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on save hooks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endParaRPr lang="en-US" dirty="0" smtClean="0"/>
          </a:p>
          <a:p>
            <a:r>
              <a:rPr lang="en-US" dirty="0" smtClean="0"/>
              <a:t>About DrivenData</a:t>
            </a:r>
          </a:p>
          <a:p>
            <a:endParaRPr lang="en-US" dirty="0" smtClean="0"/>
          </a:p>
          <a:p>
            <a:r>
              <a:rPr lang="en-US" dirty="0" smtClean="0"/>
              <a:t>About this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- Lots of good reasons for these, but</a:t>
            </a:r>
            <a:r>
              <a:rPr lang="en-US" baseline="0" dirty="0" smtClean="0"/>
              <a:t> I want to frame this as an exercise in empathy. Most best practices exist for two reasons:</a:t>
            </a:r>
          </a:p>
          <a:p>
            <a:r>
              <a:rPr lang="en-US" baseline="0" dirty="0" smtClean="0"/>
              <a:t>    &gt; Anyone you may collaborate with</a:t>
            </a:r>
          </a:p>
          <a:p>
            <a:r>
              <a:rPr lang="en-US" baseline="0" dirty="0" smtClean="0"/>
              <a:t>    &gt; Future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reference/simple_stmts.html#the-assert-statement" TargetMode="External"/><Relationship Id="rId4" Type="http://schemas.openxmlformats.org/officeDocument/2006/relationships/hyperlink" Target="https://docs.python.org/2/library/unittest.html?highlight=unittest#module-unittest" TargetMode="External"/><Relationship Id="rId5" Type="http://schemas.openxmlformats.org/officeDocument/2006/relationships/hyperlink" Target="http://ipython.readthedocs.org/en/stable/config/extensions/autoreload.html?highlight=autoreload" TargetMode="External"/><Relationship Id="rId6" Type="http://schemas.openxmlformats.org/officeDocument/2006/relationships/hyperlink" Target="http://ipython.readthedocs.org/en/stable/interactive/magics.html#magic-pdb" TargetMode="External"/><Relationship Id="rId7" Type="http://schemas.openxmlformats.org/officeDocument/2006/relationships/hyperlink" Target="http://ipython.readthedocs.org/en/stable/interactive/magics.html?highlight=pdb#magic-debug" TargetMode="External"/><Relationship Id="rId8" Type="http://schemas.openxmlformats.org/officeDocument/2006/relationships/hyperlink" Target="https://github.com/zestyping/q" TargetMode="External"/><Relationship Id="rId9" Type="http://schemas.openxmlformats.org/officeDocument/2006/relationships/hyperlink" Target="https://docs.python.org/2/tutorial/modules.html" TargetMode="External"/><Relationship Id="rId10" Type="http://schemas.openxmlformats.org/officeDocument/2006/relationships/hyperlink" Target="https://github.com/TomAugspurger/engarde" TargetMode="External"/><Relationship Id="rId11" Type="http://schemas.openxmlformats.org/officeDocument/2006/relationships/hyperlink" Target="http://docs.scipy.org/doc/numpy/reference/routines.test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coverage.readthedocs.org/en/coverage-4.0.3/" TargetMode="External"/><Relationship Id="rId5" Type="http://schemas.openxmlformats.org/officeDocument/2006/relationships/hyperlink" Target="http://ipython.readthedocs.org/en/stable/interactive/magics.html#magic-prun" TargetMode="External"/><Relationship Id="rId6" Type="http://schemas.openxmlformats.org/officeDocument/2006/relationships/hyperlink" Target="https://github.com/SublimeLinter/SublimeLinter-flak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pythonhosted.org/an_example_pypi_project/sphinx.html#function-definitions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793152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</a:t>
            </a:r>
            <a:r>
              <a:rPr lang="en-US" sz="5400" dirty="0" smtClean="0"/>
              <a:t>Science is Software:</a:t>
            </a:r>
          </a:p>
          <a:p>
            <a:r>
              <a:rPr lang="en-US" sz="4000" dirty="0" smtClean="0"/>
              <a:t>Developer #</a:t>
            </a:r>
            <a:r>
              <a:rPr lang="en-US" sz="4000" dirty="0" err="1" smtClean="0"/>
              <a:t>lifehacks</a:t>
            </a:r>
            <a:r>
              <a:rPr lang="en-US" sz="4000" dirty="0" smtClean="0"/>
              <a:t> for the</a:t>
            </a:r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Jupyter</a:t>
            </a:r>
            <a:r>
              <a:rPr lang="en-US" sz="4000" dirty="0" smtClean="0"/>
              <a:t> Data Scientist</a:t>
            </a:r>
            <a:endParaRPr lang="en-US" sz="40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76200"/>
            <a:ext cx="3721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08276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sz="3200" dirty="0" smtClean="0"/>
              <a:t>DATA SCIENCE COOKIECUTTER (SOON!)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7596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785"/>
            <a:ext cx="9144000" cy="5500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953" y="3675529"/>
            <a:ext cx="2369978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20117" y="3675529"/>
            <a:ext cx="959224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0541" y="404308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clone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624" y="250679"/>
            <a:ext cx="649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bit.ly</a:t>
            </a:r>
            <a:r>
              <a:rPr lang="en-US" sz="5400" dirty="0" smtClean="0">
                <a:latin typeface="Eurostile" charset="0"/>
                <a:ea typeface="Eurostile" charset="0"/>
                <a:cs typeface="Eurostile" charset="0"/>
              </a:rPr>
              <a:t>/</a:t>
            </a:r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jupyter-lifehacks</a:t>
            </a:r>
            <a:endParaRPr lang="en-US" sz="54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2424" y="3675529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68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Assert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Unittest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Autoreload</a:t>
            </a:r>
            <a:r>
              <a:rPr lang="en-US" dirty="0" smtClean="0"/>
              <a:t>, </a:t>
            </a:r>
            <a:r>
              <a:rPr lang="en-US" dirty="0" err="1" smtClean="0">
                <a:hlinkClick r:id="rId6"/>
              </a:rPr>
              <a:t>pdb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debug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8"/>
              </a:rPr>
              <a:t>Q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modules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10"/>
              </a:rPr>
              <a:t>Engarde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numpy.testing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52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504496"/>
            <a:ext cx="8479973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PYCHARM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4"/>
              </a:rPr>
              <a:t>COVERAGe.py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%</a:t>
            </a:r>
            <a:r>
              <a:rPr lang="en-US" dirty="0" err="1" smtClean="0">
                <a:hlinkClick r:id="rId5"/>
              </a:rPr>
              <a:t>prun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6"/>
              </a:rPr>
              <a:t>FLAKE8 </a:t>
            </a:r>
            <a:r>
              <a:rPr lang="en-US" dirty="0" err="1" smtClean="0">
                <a:hlinkClick r:id="rId6"/>
              </a:rPr>
              <a:t>linting</a:t>
            </a:r>
            <a:r>
              <a:rPr lang="en-US" dirty="0" smtClean="0">
                <a:hlinkClick r:id="rId6"/>
              </a:rPr>
              <a:t> for sublime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8329"/>
              </p:ext>
            </p:extLst>
          </p:nvPr>
        </p:nvGraphicFramePr>
        <p:xfrm>
          <a:off x="-15498" y="1"/>
          <a:ext cx="9159498" cy="74371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587498"/>
                <a:gridCol w="4572000"/>
              </a:tblGrid>
              <a:tr h="683921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Eurostile" charset="0"/>
                          <a:ea typeface="Eurostile" charset="0"/>
                          <a:cs typeface="Eurostile" charset="0"/>
                        </a:rPr>
                        <a:t>Not Covered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Automating workflows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Sphinx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 ReST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13896</TotalTime>
  <Words>295</Words>
  <Application>Microsoft Macintosh PowerPoint</Application>
  <PresentationFormat>On-screen Show (4:3)</PresentationFormat>
  <Paragraphs>108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Consolas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625</cp:revision>
  <cp:lastPrinted>2016-03-18T13:48:55Z</cp:lastPrinted>
  <dcterms:created xsi:type="dcterms:W3CDTF">2015-03-30T15:16:01Z</dcterms:created>
  <dcterms:modified xsi:type="dcterms:W3CDTF">2016-03-18T16:20:23Z</dcterms:modified>
</cp:coreProperties>
</file>